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</p:sldMasterIdLst>
  <p:sldIdLst>
    <p:sldId id="256" r:id="rId2"/>
    <p:sldId id="258" r:id="rId3"/>
    <p:sldId id="257" r:id="rId4"/>
    <p:sldId id="265" r:id="rId5"/>
    <p:sldId id="259" r:id="rId6"/>
    <p:sldId id="262" r:id="rId7"/>
    <p:sldId id="260" r:id="rId8"/>
    <p:sldId id="263" r:id="rId9"/>
    <p:sldId id="261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66" d="100"/>
          <a:sy n="66" d="100"/>
        </p:scale>
        <p:origin x="468" y="13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D8582-8A58-4132-A4EC-EC2F984BAC10}" type="datetimeFigureOut">
              <a:rPr lang="de-DE" smtClean="0"/>
              <a:t>19.06.2018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3E00B-14C1-4A5B-BA89-8B9B564DF5D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627528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D8582-8A58-4132-A4EC-EC2F984BAC10}" type="datetimeFigureOut">
              <a:rPr lang="de-DE" smtClean="0"/>
              <a:t>19.06.2018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3E00B-14C1-4A5B-BA89-8B9B564DF5D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349462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D8582-8A58-4132-A4EC-EC2F984BAC10}" type="datetimeFigureOut">
              <a:rPr lang="de-DE" smtClean="0"/>
              <a:t>19.06.2018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3E00B-14C1-4A5B-BA89-8B9B564DF5D3}" type="slidenum">
              <a:rPr lang="de-DE" smtClean="0"/>
              <a:t>‹Nr.›</a:t>
            </a:fld>
            <a:endParaRPr lang="de-DE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2830483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D8582-8A58-4132-A4EC-EC2F984BAC10}" type="datetimeFigureOut">
              <a:rPr lang="de-DE" smtClean="0"/>
              <a:t>19.06.2018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3E00B-14C1-4A5B-BA89-8B9B564DF5D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4386815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 für 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D8582-8A58-4132-A4EC-EC2F984BAC10}" type="datetimeFigureOut">
              <a:rPr lang="de-DE" smtClean="0"/>
              <a:t>19.06.2018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3E00B-14C1-4A5B-BA89-8B9B564DF5D3}" type="slidenum">
              <a:rPr lang="de-DE" smtClean="0"/>
              <a:t>‹Nr.›</a:t>
            </a:fld>
            <a:endParaRPr lang="de-DE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518972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hr oder Fals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D8582-8A58-4132-A4EC-EC2F984BAC10}" type="datetimeFigureOut">
              <a:rPr lang="de-DE" smtClean="0"/>
              <a:t>19.06.2018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3E00B-14C1-4A5B-BA89-8B9B564DF5D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799677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D8582-8A58-4132-A4EC-EC2F984BAC10}" type="datetimeFigureOut">
              <a:rPr lang="de-DE" smtClean="0"/>
              <a:t>19.06.2018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3E00B-14C1-4A5B-BA89-8B9B564DF5D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5819073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D8582-8A58-4132-A4EC-EC2F984BAC10}" type="datetimeFigureOut">
              <a:rPr lang="de-DE" smtClean="0"/>
              <a:t>19.06.2018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3E00B-14C1-4A5B-BA89-8B9B564DF5D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856842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D8582-8A58-4132-A4EC-EC2F984BAC10}" type="datetimeFigureOut">
              <a:rPr lang="de-DE" smtClean="0"/>
              <a:t>19.06.2018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3E00B-14C1-4A5B-BA89-8B9B564DF5D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830176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D8582-8A58-4132-A4EC-EC2F984BAC10}" type="datetimeFigureOut">
              <a:rPr lang="de-DE" smtClean="0"/>
              <a:t>19.06.2018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3E00B-14C1-4A5B-BA89-8B9B564DF5D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321332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D8582-8A58-4132-A4EC-EC2F984BAC10}" type="datetimeFigureOut">
              <a:rPr lang="de-DE" smtClean="0"/>
              <a:t>19.06.2018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3E00B-14C1-4A5B-BA89-8B9B564DF5D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873642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D8582-8A58-4132-A4EC-EC2F984BAC10}" type="datetimeFigureOut">
              <a:rPr lang="de-DE" smtClean="0"/>
              <a:t>19.06.2018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3E00B-14C1-4A5B-BA89-8B9B564DF5D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943676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D8582-8A58-4132-A4EC-EC2F984BAC10}" type="datetimeFigureOut">
              <a:rPr lang="de-DE" smtClean="0"/>
              <a:t>19.06.2018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3E00B-14C1-4A5B-BA89-8B9B564DF5D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90864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D8582-8A58-4132-A4EC-EC2F984BAC10}" type="datetimeFigureOut">
              <a:rPr lang="de-DE" smtClean="0"/>
              <a:t>19.06.2018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3E00B-14C1-4A5B-BA89-8B9B564DF5D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195112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D8582-8A58-4132-A4EC-EC2F984BAC10}" type="datetimeFigureOut">
              <a:rPr lang="de-DE" smtClean="0"/>
              <a:t>19.06.2018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3E00B-14C1-4A5B-BA89-8B9B564DF5D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22492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3E00B-14C1-4A5B-BA89-8B9B564DF5D3}" type="slidenum">
              <a:rPr lang="de-DE" smtClean="0"/>
              <a:t>‹Nr.›</a:t>
            </a:fld>
            <a:endParaRPr lang="de-D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D8582-8A58-4132-A4EC-EC2F984BAC10}" type="datetimeFigureOut">
              <a:rPr lang="de-DE" smtClean="0"/>
              <a:t>19.06.2018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304647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9D8582-8A58-4132-A4EC-EC2F984BAC10}" type="datetimeFigureOut">
              <a:rPr lang="de-DE" smtClean="0"/>
              <a:t>19.06.2018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6173E00B-14C1-4A5B-BA89-8B9B564DF5D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521105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tif"/><Relationship Id="rId4" Type="http://schemas.openxmlformats.org/officeDocument/2006/relationships/image" Target="../media/image3.t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4.tif"/><Relationship Id="rId7" Type="http://schemas.openxmlformats.org/officeDocument/2006/relationships/image" Target="../media/image2.ti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tif"/><Relationship Id="rId5" Type="http://schemas.openxmlformats.org/officeDocument/2006/relationships/image" Target="../media/image3.tif"/><Relationship Id="rId4" Type="http://schemas.openxmlformats.org/officeDocument/2006/relationships/image" Target="../media/image5.png"/><Relationship Id="rId9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D8BD0A-E399-4E8E-8665-A54019BD5A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7067" y="1903446"/>
            <a:ext cx="7766936" cy="2949824"/>
          </a:xfrm>
        </p:spPr>
        <p:txBody>
          <a:bodyPr>
            <a:normAutofit fontScale="90000"/>
          </a:bodyPr>
          <a:lstStyle/>
          <a:p>
            <a:r>
              <a:rPr lang="de-DE" dirty="0"/>
              <a:t>Automatisches ausschneiden </a:t>
            </a:r>
            <a:br>
              <a:rPr lang="de-DE" dirty="0"/>
            </a:br>
            <a:r>
              <a:rPr lang="de-DE" dirty="0"/>
              <a:t>von Bildern </a:t>
            </a:r>
            <a:br>
              <a:rPr lang="de-DE" dirty="0"/>
            </a:br>
            <a:r>
              <a:rPr lang="de-DE" dirty="0"/>
              <a:t>aus Fotoalben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38C10EE-81B2-4794-9DC6-38AF141E1C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07067" y="4834604"/>
            <a:ext cx="7766936" cy="1096899"/>
          </a:xfrm>
        </p:spPr>
        <p:txBody>
          <a:bodyPr/>
          <a:lstStyle/>
          <a:p>
            <a:r>
              <a:rPr lang="de-DE" dirty="0"/>
              <a:t>Mariella Dreißig, Tom Eckardt, Stefan Bergmann</a:t>
            </a:r>
          </a:p>
        </p:txBody>
      </p:sp>
    </p:spTree>
    <p:extLst>
      <p:ext uri="{BB962C8B-B14F-4D97-AF65-F5344CB8AC3E}">
        <p14:creationId xmlns:p14="http://schemas.microsoft.com/office/powerpoint/2010/main" val="9019381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F061DC7-84B3-4D96-9BCB-00387A993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Testdaten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CB9D217-FEE2-4766-BC70-FED80F14CE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570039"/>
            <a:ext cx="8596668" cy="3880773"/>
          </a:xfrm>
        </p:spPr>
        <p:txBody>
          <a:bodyPr/>
          <a:lstStyle/>
          <a:p>
            <a:pPr marL="0" indent="0">
              <a:buNone/>
            </a:pPr>
            <a:r>
              <a:rPr lang="de-DE" dirty="0"/>
              <a:t>Erzeugen von Ground-Truth Bildern durch:</a:t>
            </a:r>
          </a:p>
          <a:p>
            <a:r>
              <a:rPr lang="de-DE" dirty="0"/>
              <a:t>Ausschneiden</a:t>
            </a:r>
          </a:p>
          <a:p>
            <a:r>
              <a:rPr lang="de-DE" dirty="0"/>
              <a:t>Rotieren </a:t>
            </a:r>
          </a:p>
          <a:p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22B0FED-7F56-4F2F-B543-46C8438417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5993" y="3806665"/>
            <a:ext cx="3014472" cy="2014728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8984D290-1F12-4CEF-9A87-D9345F61BB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3107" y="3806665"/>
            <a:ext cx="3124200" cy="2017776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7B8D6CEC-AAE7-47C8-830D-3742345D1D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7971" y="2788633"/>
            <a:ext cx="2017776" cy="3032760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0423A12C-180B-4DAD-BEE5-571FE8A2F6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4509" y="513080"/>
            <a:ext cx="1987296" cy="283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7445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E2056FF-57B7-4D92-921E-A8E378BD4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Grobe Segmentierung von Bildern</a:t>
            </a: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0F110B6E-E667-4C0B-802F-547A938BA4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5671" y="3529161"/>
            <a:ext cx="2177290" cy="3152624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F443A82D-ADDD-4195-B79E-0604942BC7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4721" y="332486"/>
            <a:ext cx="2017776" cy="2952501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67771DFD-3919-41AF-A3B1-4E555DBD81E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" t="-2" r="20" b="54741"/>
          <a:stretch/>
        </p:blipFill>
        <p:spPr>
          <a:xfrm>
            <a:off x="1512000" y="1349826"/>
            <a:ext cx="6411502" cy="52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6569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E2056FF-57B7-4D92-921E-A8E378BD40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305" y="609599"/>
            <a:ext cx="8596668" cy="1320800"/>
          </a:xfrm>
        </p:spPr>
        <p:txBody>
          <a:bodyPr/>
          <a:lstStyle/>
          <a:p>
            <a:r>
              <a:rPr lang="de-DE" dirty="0"/>
              <a:t>Grobe Segmentierung von Bildern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4EB17281-22F3-48DE-98F1-A9F620ADCF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1269" y="1426409"/>
            <a:ext cx="3330637" cy="2229525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71C0310C-205F-4C9E-99CA-E6BEA390B5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2581" y="4410664"/>
            <a:ext cx="2948014" cy="2017789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E1532AD5-162D-4C02-94C6-1455F1D3629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" t="45166" r="20" b="120"/>
          <a:stretch/>
        </p:blipFill>
        <p:spPr>
          <a:xfrm>
            <a:off x="1512001" y="1349826"/>
            <a:ext cx="5541942" cy="5455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3316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8AA53E-DB5C-4B99-8CE2-0716431DB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Vergleich von Testdaten mit unseren Ergebnissen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CE36AD6-A0ED-45D7-946B-9EBF3E533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930400"/>
            <a:ext cx="8596668" cy="3880773"/>
          </a:xfrm>
        </p:spPr>
        <p:txBody>
          <a:bodyPr/>
          <a:lstStyle/>
          <a:p>
            <a:r>
              <a:rPr lang="de-DE" dirty="0"/>
              <a:t>Prozentualer Unterschied in der Größe des Bildes</a:t>
            </a:r>
          </a:p>
          <a:p>
            <a:r>
              <a:rPr lang="de-DE" dirty="0"/>
              <a:t>Prozentualer Unterschied in der Position von Merkmalen</a:t>
            </a:r>
          </a:p>
          <a:p>
            <a:pPr lvl="1"/>
            <a:r>
              <a:rPr lang="de-DE" dirty="0"/>
              <a:t>ORB um Merkmale zu entdecken</a:t>
            </a:r>
          </a:p>
          <a:p>
            <a:pPr lvl="1"/>
            <a:r>
              <a:rPr lang="de-DE" dirty="0"/>
              <a:t>Taugliche Merkmale auswählen</a:t>
            </a:r>
          </a:p>
          <a:p>
            <a:pPr lvl="1"/>
            <a:r>
              <a:rPr lang="de-DE" dirty="0"/>
              <a:t>Position der Merkmale anhand der Mitte der Bilder vergleichen</a:t>
            </a:r>
          </a:p>
          <a:p>
            <a:r>
              <a:rPr lang="de-DE" dirty="0" err="1"/>
              <a:t>Structural</a:t>
            </a:r>
            <a:r>
              <a:rPr lang="de-DE" dirty="0"/>
              <a:t> </a:t>
            </a:r>
            <a:r>
              <a:rPr lang="de-DE" dirty="0" err="1"/>
              <a:t>Similarity</a:t>
            </a:r>
            <a:r>
              <a:rPr lang="de-DE" dirty="0"/>
              <a:t> Index (SSIM)</a:t>
            </a:r>
          </a:p>
          <a:p>
            <a:pPr lvl="1"/>
            <a:r>
              <a:rPr lang="de-DE" dirty="0"/>
              <a:t>Bilder auf 64x64 Schrumpfen durch lineare Interpolation</a:t>
            </a:r>
          </a:p>
          <a:p>
            <a:pPr lvl="1"/>
            <a:r>
              <a:rPr lang="de-DE" dirty="0"/>
              <a:t>SSIM darauf berechnen</a:t>
            </a:r>
          </a:p>
        </p:txBody>
      </p:sp>
    </p:spTree>
    <p:extLst>
      <p:ext uri="{BB962C8B-B14F-4D97-AF65-F5344CB8AC3E}">
        <p14:creationId xmlns:p14="http://schemas.microsoft.com/office/powerpoint/2010/main" val="2436371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4074057-272A-4870-BA30-FF2A1036F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Vergleich von Testdaten mit unseren Ergebnissen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28D871D8-A0F1-48A0-9732-A0CD45103F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5196" y="1559715"/>
            <a:ext cx="999667" cy="1462758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09FC243C-BAB2-4A14-ABD2-596C0BF4DD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5196" y="3283192"/>
            <a:ext cx="999667" cy="1425905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01D02580-5FA6-4A25-8B99-A203FC568B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6765" y="1559716"/>
            <a:ext cx="1010222" cy="1462758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14F97ADB-4D95-4B4C-BE02-D33EFA4A5C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9702" y="3283193"/>
            <a:ext cx="948691" cy="1425904"/>
          </a:xfrm>
          <a:prstGeom prst="rect">
            <a:avLst/>
          </a:prstGeom>
        </p:spPr>
      </p:pic>
      <p:graphicFrame>
        <p:nvGraphicFramePr>
          <p:cNvPr id="9" name="Tabelle 8">
            <a:extLst>
              <a:ext uri="{FF2B5EF4-FFF2-40B4-BE49-F238E27FC236}">
                <a16:creationId xmlns:a16="http://schemas.microsoft.com/office/drawing/2014/main" id="{A8323316-6D5B-4A43-8C4E-7731F50CDF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1211438"/>
              </p:ext>
            </p:extLst>
          </p:nvPr>
        </p:nvGraphicFramePr>
        <p:xfrm>
          <a:off x="677334" y="1986056"/>
          <a:ext cx="5847492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1873">
                  <a:extLst>
                    <a:ext uri="{9D8B030D-6E8A-4147-A177-3AD203B41FA5}">
                      <a16:colId xmlns:a16="http://schemas.microsoft.com/office/drawing/2014/main" val="1378516778"/>
                    </a:ext>
                  </a:extLst>
                </a:gridCol>
                <a:gridCol w="1461873">
                  <a:extLst>
                    <a:ext uri="{9D8B030D-6E8A-4147-A177-3AD203B41FA5}">
                      <a16:colId xmlns:a16="http://schemas.microsoft.com/office/drawing/2014/main" val="3293176648"/>
                    </a:ext>
                  </a:extLst>
                </a:gridCol>
                <a:gridCol w="1461873">
                  <a:extLst>
                    <a:ext uri="{9D8B030D-6E8A-4147-A177-3AD203B41FA5}">
                      <a16:colId xmlns:a16="http://schemas.microsoft.com/office/drawing/2014/main" val="885569851"/>
                    </a:ext>
                  </a:extLst>
                </a:gridCol>
                <a:gridCol w="1461873">
                  <a:extLst>
                    <a:ext uri="{9D8B030D-6E8A-4147-A177-3AD203B41FA5}">
                      <a16:colId xmlns:a16="http://schemas.microsoft.com/office/drawing/2014/main" val="41761818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SSIM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27143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>
                          <a:solidFill>
                            <a:schemeClr val="accent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18.9 %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7.7 %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0.30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71406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>
                          <a:solidFill>
                            <a:schemeClr val="accent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19.4 %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8.6 %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0.36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93119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>
                          <a:solidFill>
                            <a:schemeClr val="accent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25.4 %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8.2 %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0.49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88760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>
                          <a:solidFill>
                            <a:schemeClr val="accent1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26.6 %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37.1 %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0.19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388453"/>
                  </a:ext>
                </a:extLst>
              </a:tr>
            </a:tbl>
          </a:graphicData>
        </a:graphic>
      </p:graphicFrame>
      <p:pic>
        <p:nvPicPr>
          <p:cNvPr id="10" name="Grafik 9">
            <a:extLst>
              <a:ext uri="{FF2B5EF4-FFF2-40B4-BE49-F238E27FC236}">
                <a16:creationId xmlns:a16="http://schemas.microsoft.com/office/drawing/2014/main" id="{33D2C66F-EADF-442D-8FB9-C1C977643C3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0773" y="5227875"/>
            <a:ext cx="1842173" cy="1231220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799D3B66-3663-4F7A-8025-9213B7D38B1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1092" y="5258166"/>
            <a:ext cx="1842173" cy="1189774"/>
          </a:xfrm>
          <a:prstGeom prst="rect">
            <a:avLst/>
          </a:prstGeom>
        </p:spPr>
      </p:pic>
      <p:pic>
        <p:nvPicPr>
          <p:cNvPr id="12" name="Inhaltsplatzhalter 4">
            <a:extLst>
              <a:ext uri="{FF2B5EF4-FFF2-40B4-BE49-F238E27FC236}">
                <a16:creationId xmlns:a16="http://schemas.microsoft.com/office/drawing/2014/main" id="{0BD86962-1125-4998-AB6D-8C3D38CCEC4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591" y="5242055"/>
            <a:ext cx="1842174" cy="1233149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3A52F364-FEA9-446D-8131-1DCCBF96D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0440" y="5227875"/>
            <a:ext cx="1842173" cy="1260888"/>
          </a:xfrm>
          <a:prstGeom prst="rect">
            <a:avLst/>
          </a:prstGeom>
        </p:spPr>
      </p:pic>
      <p:sp>
        <p:nvSpPr>
          <p:cNvPr id="14" name="Rechteck 13">
            <a:extLst>
              <a:ext uri="{FF2B5EF4-FFF2-40B4-BE49-F238E27FC236}">
                <a16:creationId xmlns:a16="http://schemas.microsoft.com/office/drawing/2014/main" id="{695842BC-306C-41A3-857E-0E81508A5153}"/>
              </a:ext>
            </a:extLst>
          </p:cNvPr>
          <p:cNvSpPr/>
          <p:nvPr/>
        </p:nvSpPr>
        <p:spPr>
          <a:xfrm>
            <a:off x="7644558" y="1419347"/>
            <a:ext cx="1502228" cy="338701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7A4E985E-558B-4175-ADAB-B2487FE7E88B}"/>
              </a:ext>
            </a:extLst>
          </p:cNvPr>
          <p:cNvSpPr/>
          <p:nvPr/>
        </p:nvSpPr>
        <p:spPr>
          <a:xfrm>
            <a:off x="9570762" y="1419347"/>
            <a:ext cx="1502228" cy="338701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E3D1E0A4-1468-41BA-9014-5E5BDA782087}"/>
              </a:ext>
            </a:extLst>
          </p:cNvPr>
          <p:cNvSpPr/>
          <p:nvPr/>
        </p:nvSpPr>
        <p:spPr>
          <a:xfrm>
            <a:off x="5536734" y="5033523"/>
            <a:ext cx="4386147" cy="165422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18DBB994-1F41-46F5-935E-976821D05E6C}"/>
              </a:ext>
            </a:extLst>
          </p:cNvPr>
          <p:cNvSpPr/>
          <p:nvPr/>
        </p:nvSpPr>
        <p:spPr>
          <a:xfrm>
            <a:off x="731225" y="5033523"/>
            <a:ext cx="4386147" cy="165422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DB8F0BF1-1405-4B9C-91BF-6BD4CE7C577D}"/>
              </a:ext>
            </a:extLst>
          </p:cNvPr>
          <p:cNvSpPr txBox="1"/>
          <p:nvPr/>
        </p:nvSpPr>
        <p:spPr>
          <a:xfrm>
            <a:off x="677334" y="4698051"/>
            <a:ext cx="243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1"/>
                </a:solidFill>
              </a:rPr>
              <a:t>1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D7F01DB1-7122-4EB1-8315-346C7DB525AD}"/>
              </a:ext>
            </a:extLst>
          </p:cNvPr>
          <p:cNvSpPr txBox="1"/>
          <p:nvPr/>
        </p:nvSpPr>
        <p:spPr>
          <a:xfrm>
            <a:off x="5517159" y="4698051"/>
            <a:ext cx="243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1"/>
                </a:solidFill>
              </a:rPr>
              <a:t>2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EB24ADCC-A100-4522-B086-856909311585}"/>
              </a:ext>
            </a:extLst>
          </p:cNvPr>
          <p:cNvSpPr txBox="1"/>
          <p:nvPr/>
        </p:nvSpPr>
        <p:spPr>
          <a:xfrm>
            <a:off x="7300679" y="4513385"/>
            <a:ext cx="243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1"/>
                </a:solidFill>
              </a:rPr>
              <a:t>3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531992ED-ED73-4628-8F71-319A9D29758A}"/>
              </a:ext>
            </a:extLst>
          </p:cNvPr>
          <p:cNvSpPr txBox="1"/>
          <p:nvPr/>
        </p:nvSpPr>
        <p:spPr>
          <a:xfrm>
            <a:off x="9247384" y="4496455"/>
            <a:ext cx="243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1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0152028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F0CF14A-C6A1-40D8-90BE-BFD245F38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Probleme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D392A1D-9EA1-4966-8E7F-0B977E7FD8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Kanten werden nicht vollständig erkannt</a:t>
            </a:r>
          </a:p>
          <a:p>
            <a:r>
              <a:rPr lang="de-DE" dirty="0"/>
              <a:t>Bild verschwimmt mit dem Hintergrund</a:t>
            </a:r>
          </a:p>
          <a:p>
            <a:r>
              <a:rPr lang="de-DE" dirty="0"/>
              <a:t>Viele Konfigurationen die man verändern kann für bessere Ergebnisse</a:t>
            </a:r>
          </a:p>
          <a:p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01559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23A9F2-5933-4249-B003-FA9082148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Live Demonstration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99733C8-F8BF-4414-ADBC-1184EE971B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617664"/>
            <a:ext cx="8596668" cy="3880773"/>
          </a:xfrm>
        </p:spPr>
        <p:txBody>
          <a:bodyPr/>
          <a:lstStyle/>
          <a:p>
            <a:r>
              <a:rPr lang="de-DE" dirty="0"/>
              <a:t>Grobe Segmentierung</a:t>
            </a:r>
          </a:p>
          <a:p>
            <a:r>
              <a:rPr lang="de-DE" dirty="0"/>
              <a:t>Vergleich</a:t>
            </a:r>
          </a:p>
        </p:txBody>
      </p:sp>
    </p:spTree>
    <p:extLst>
      <p:ext uri="{BB962C8B-B14F-4D97-AF65-F5344CB8AC3E}">
        <p14:creationId xmlns:p14="http://schemas.microsoft.com/office/powerpoint/2010/main" val="31265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94B6F1-4963-4B94-AA67-DBB45B6689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Nächsten Schritte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240472C-3232-4178-A509-73B896C1F5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560514"/>
            <a:ext cx="8596668" cy="3880773"/>
          </a:xfrm>
        </p:spPr>
        <p:txBody>
          <a:bodyPr/>
          <a:lstStyle/>
          <a:p>
            <a:r>
              <a:rPr lang="de-DE" dirty="0"/>
              <a:t>Genaueres Ausschneiden der Bilder</a:t>
            </a:r>
          </a:p>
          <a:p>
            <a:pPr lvl="1"/>
            <a:r>
              <a:rPr lang="de-DE" dirty="0"/>
              <a:t>Rechtecke</a:t>
            </a:r>
          </a:p>
          <a:p>
            <a:pPr lvl="1"/>
            <a:r>
              <a:rPr lang="de-DE" dirty="0"/>
              <a:t>Ovale</a:t>
            </a:r>
          </a:p>
          <a:p>
            <a:r>
              <a:rPr lang="de-DE" dirty="0"/>
              <a:t>Rotieren der Bilder</a:t>
            </a:r>
          </a:p>
          <a:p>
            <a:r>
              <a:rPr lang="de-DE" dirty="0"/>
              <a:t>Konfigurationsdatei</a:t>
            </a:r>
          </a:p>
          <a:p>
            <a:r>
              <a:rPr lang="de-DE" dirty="0"/>
              <a:t>Gesichtsdetektion</a:t>
            </a:r>
          </a:p>
        </p:txBody>
      </p:sp>
    </p:spTree>
    <p:extLst>
      <p:ext uri="{BB962C8B-B14F-4D97-AF65-F5344CB8AC3E}">
        <p14:creationId xmlns:p14="http://schemas.microsoft.com/office/powerpoint/2010/main" val="313689039"/>
      </p:ext>
    </p:extLst>
  </p:cSld>
  <p:clrMapOvr>
    <a:masterClrMapping/>
  </p:clrMapOvr>
</p:sld>
</file>

<file path=ppt/theme/theme1.xml><?xml version="1.0" encoding="utf-8"?>
<a:theme xmlns:a="http://schemas.openxmlformats.org/drawingml/2006/main" name="Facette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Facette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te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0</TotalTime>
  <Words>155</Words>
  <Application>Microsoft Office PowerPoint</Application>
  <PresentationFormat>Breitbild</PresentationFormat>
  <Paragraphs>55</Paragraphs>
  <Slides>9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9</vt:i4>
      </vt:variant>
    </vt:vector>
  </HeadingPairs>
  <TitlesOfParts>
    <vt:vector size="13" baseType="lpstr">
      <vt:lpstr>Arial</vt:lpstr>
      <vt:lpstr>Trebuchet MS</vt:lpstr>
      <vt:lpstr>Wingdings 3</vt:lpstr>
      <vt:lpstr>Facette</vt:lpstr>
      <vt:lpstr>Automatisches ausschneiden  von Bildern  aus Fotoalben</vt:lpstr>
      <vt:lpstr>Testdaten</vt:lpstr>
      <vt:lpstr>Grobe Segmentierung von Bildern</vt:lpstr>
      <vt:lpstr>Grobe Segmentierung von Bildern</vt:lpstr>
      <vt:lpstr>Vergleich von Testdaten mit unseren Ergebnissen</vt:lpstr>
      <vt:lpstr>Vergleich von Testdaten mit unseren Ergebnissen</vt:lpstr>
      <vt:lpstr>Probleme</vt:lpstr>
      <vt:lpstr>Live Demonstration</vt:lpstr>
      <vt:lpstr>Nächsten Schritte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Ausschneiden von Bildern und Erkennen von Gesichtern aus Fotoalbumseiten</dc:title>
  <dc:creator>Stefan Bergmann</dc:creator>
  <cp:lastModifiedBy>Niew View</cp:lastModifiedBy>
  <cp:revision>43</cp:revision>
  <dcterms:created xsi:type="dcterms:W3CDTF">2018-05-15T05:18:57Z</dcterms:created>
  <dcterms:modified xsi:type="dcterms:W3CDTF">2018-06-19T19:06:39Z</dcterms:modified>
</cp:coreProperties>
</file>